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D713E-9AE1-4EF5-88FA-E4AF64C669C4}" type="datetimeFigureOut">
              <a:rPr lang="fr-FR" smtClean="0"/>
              <a:pPr/>
              <a:t>14/09/2014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25F95-1686-45B9-AB51-515C3DB839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D713E-9AE1-4EF5-88FA-E4AF64C669C4}" type="datetimeFigureOut">
              <a:rPr lang="fr-FR" smtClean="0"/>
              <a:pPr/>
              <a:t>14/09/2014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25F95-1686-45B9-AB51-515C3DB839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D713E-9AE1-4EF5-88FA-E4AF64C669C4}" type="datetimeFigureOut">
              <a:rPr lang="fr-FR" smtClean="0"/>
              <a:pPr/>
              <a:t>14/09/2014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25F95-1686-45B9-AB51-515C3DB839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D713E-9AE1-4EF5-88FA-E4AF64C669C4}" type="datetimeFigureOut">
              <a:rPr lang="fr-FR" smtClean="0"/>
              <a:pPr/>
              <a:t>14/09/2014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25F95-1686-45B9-AB51-515C3DB839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D713E-9AE1-4EF5-88FA-E4AF64C669C4}" type="datetimeFigureOut">
              <a:rPr lang="fr-FR" smtClean="0"/>
              <a:pPr/>
              <a:t>14/09/2014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25F95-1686-45B9-AB51-515C3DB839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D713E-9AE1-4EF5-88FA-E4AF64C669C4}" type="datetimeFigureOut">
              <a:rPr lang="fr-FR" smtClean="0"/>
              <a:pPr/>
              <a:t>14/09/2014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25F95-1686-45B9-AB51-515C3DB839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D713E-9AE1-4EF5-88FA-E4AF64C669C4}" type="datetimeFigureOut">
              <a:rPr lang="fr-FR" smtClean="0"/>
              <a:pPr/>
              <a:t>14/09/2014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25F95-1686-45B9-AB51-515C3DB839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D713E-9AE1-4EF5-88FA-E4AF64C669C4}" type="datetimeFigureOut">
              <a:rPr lang="fr-FR" smtClean="0"/>
              <a:pPr/>
              <a:t>14/09/2014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25F95-1686-45B9-AB51-515C3DB839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D713E-9AE1-4EF5-88FA-E4AF64C669C4}" type="datetimeFigureOut">
              <a:rPr lang="fr-FR" smtClean="0"/>
              <a:pPr/>
              <a:t>14/09/2014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25F95-1686-45B9-AB51-515C3DB839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D713E-9AE1-4EF5-88FA-E4AF64C669C4}" type="datetimeFigureOut">
              <a:rPr lang="fr-FR" smtClean="0"/>
              <a:pPr/>
              <a:t>14/09/2014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25F95-1686-45B9-AB51-515C3DB839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D713E-9AE1-4EF5-88FA-E4AF64C669C4}" type="datetimeFigureOut">
              <a:rPr lang="fr-FR" smtClean="0"/>
              <a:pPr/>
              <a:t>14/09/2014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25F95-1686-45B9-AB51-515C3DB839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D713E-9AE1-4EF5-88FA-E4AF64C669C4}" type="datetimeFigureOut">
              <a:rPr lang="fr-FR" smtClean="0"/>
              <a:pPr/>
              <a:t>14/09/2014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B25F95-1686-45B9-AB51-515C3DB839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Wix-créer-un-site-internet-gratuitement-en-ligne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214290"/>
            <a:ext cx="3428992" cy="2772000"/>
          </a:xfrm>
          <a:prstGeom prst="rect">
            <a:avLst/>
          </a:prstGeom>
        </p:spPr>
      </p:pic>
      <p:sp>
        <p:nvSpPr>
          <p:cNvPr id="1025" name="Rectangle 1"/>
          <p:cNvSpPr>
            <a:spLocks noGrp="1" noChangeArrowheads="1"/>
          </p:cNvSpPr>
          <p:nvPr>
            <p:ph type="ctrTitle"/>
          </p:nvPr>
        </p:nvSpPr>
        <p:spPr bwMode="auto">
          <a:xfrm>
            <a:off x="0" y="3164681"/>
            <a:ext cx="9144000" cy="3385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désormais pour vos site ,vos blog complet maison</a:t>
            </a:r>
            <a:r>
              <a:rPr kumimoji="0" lang="fr-FR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16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odharom</a:t>
            </a:r>
            <a:r>
              <a:rPr kumimoji="0" lang="fr-FR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vous donne ce privilège d'obtenir le montage des site Internet blog complet pour vos entreprises, vos affaire dans le but </a:t>
            </a: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-de se faire connaitre</a:t>
            </a: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-pour être plus compétitif sur le marche </a:t>
            </a: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-avoir une bonne renommée</a:t>
            </a: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Produit et prix</a:t>
            </a: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blog simple sans animation</a:t>
            </a:r>
            <a:r>
              <a:rPr kumimoji="0" lang="fr-FR" sz="1800" b="0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</a:t>
            </a: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prix 80.000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blog avec animation et design vidéo , affiche publicitaire lien de transaction opération</a:t>
            </a:r>
            <a:r>
              <a:rPr kumimoji="0" lang="fr-FR" sz="1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nel 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pour les Banks ,assurance et entreprise commercial prix;150.000</a:t>
            </a: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</a:t>
            </a:r>
            <a:r>
              <a:rPr kumimoji="0" lang="fr-FR" sz="1600" b="0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site internet simple avec hébergeur 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80.000</a:t>
            </a: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site internet avec animation langage html vidéo montage design ;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prix 250.000  contacter</a:t>
            </a:r>
            <a:r>
              <a:rPr kumimoji="0" lang="fr-FR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nous au</a:t>
            </a:r>
            <a:br>
              <a:rPr kumimoji="0" lang="fr-FR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fr-FR" sz="16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06034833/22428231/09118638 Abidjan </a:t>
            </a:r>
            <a:r>
              <a:rPr lang="fr-FR" sz="1600" dirty="0" err="1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</a:t>
            </a:r>
            <a:r>
              <a:rPr lang="fr-FR" sz="1600" dirty="0" err="1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ngrer</a:t>
            </a:r>
            <a:r>
              <a:rPr lang="fr-FR" sz="16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derrière ambassade de chine maison </a:t>
            </a:r>
            <a:r>
              <a:rPr lang="fr-FR" sz="1600" dirty="0" err="1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odharom</a:t>
            </a:r>
            <a:r>
              <a:rPr lang="fr-FR" sz="16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résidence  </a:t>
            </a:r>
            <a:r>
              <a:rPr lang="fr-FR" sz="1600" dirty="0" err="1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goly</a:t>
            </a:r>
            <a:r>
              <a:rPr kumimoji="0" lang="fr-FR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5" name="Image 4"/>
          <p:cNvPicPr/>
          <p:nvPr/>
        </p:nvPicPr>
        <p:blipFill>
          <a:blip r:embed="rId3" cstate="print">
            <a:lum bright="6000"/>
          </a:blip>
          <a:srcRect b="60547"/>
          <a:stretch>
            <a:fillRect/>
          </a:stretch>
        </p:blipFill>
        <p:spPr bwMode="auto">
          <a:xfrm>
            <a:off x="7786710" y="3786190"/>
            <a:ext cx="1080000" cy="11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 5" descr="images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0430" y="285728"/>
            <a:ext cx="5125451" cy="280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Words>103</Words>
  <Application>Microsoft Office PowerPoint</Application>
  <PresentationFormat>Affichage à l'écran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désormais pour vos site ,vos blog complet maison odharom  vous donne ce privilège d'obtenir le montage des site Internet blog complet pour vos entreprises, vos affaire dans le but  -de se faire connaitre -pour être plus compétitif sur le marche  -avoir une bonne renommée Produit et prix blog simple sans animation; prix 80.000 blog avec animation et design vidéo , affiche publicitaire lien de transaction opérationnel pour les Banks ,assurance et entreprise commercial prix;150.000 -site internet simple avec hébergeur 80.000 site internet avec animation langage html vidéo montage design ;prix 250.000  contacter nous au 06034833/22428231/09118638 Abidjan Angrer derrière ambassade de chine maison odharom résidence  goly </vt:lpstr>
    </vt:vector>
  </TitlesOfParts>
  <Company>ITIEL ASSURANCE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Deborah et Désirer </dc:title>
  <dc:creator>DG</dc:creator>
  <cp:lastModifiedBy>poste5</cp:lastModifiedBy>
  <cp:revision>6</cp:revision>
  <dcterms:created xsi:type="dcterms:W3CDTF">2014-09-11T14:41:47Z</dcterms:created>
  <dcterms:modified xsi:type="dcterms:W3CDTF">2014-09-14T16:06:56Z</dcterms:modified>
</cp:coreProperties>
</file>